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1" r:id="rId2"/>
    <p:sldId id="258" r:id="rId3"/>
    <p:sldId id="278" r:id="rId4"/>
    <p:sldId id="259" r:id="rId5"/>
    <p:sldId id="285" r:id="rId6"/>
    <p:sldId id="260" r:id="rId7"/>
    <p:sldId id="284" r:id="rId8"/>
    <p:sldId id="261" r:id="rId9"/>
    <p:sldId id="274" r:id="rId10"/>
    <p:sldId id="266" r:id="rId11"/>
    <p:sldId id="273" r:id="rId12"/>
    <p:sldId id="262" r:id="rId13"/>
    <p:sldId id="272" r:id="rId14"/>
    <p:sldId id="265" r:id="rId15"/>
    <p:sldId id="271" r:id="rId16"/>
    <p:sldId id="263" r:id="rId17"/>
    <p:sldId id="270" r:id="rId18"/>
    <p:sldId id="264" r:id="rId19"/>
    <p:sldId id="286" r:id="rId20"/>
    <p:sldId id="28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2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</p:transition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пт 24.11.17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dissolve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1.jpeg"/></Relationships>
</file>

<file path=ppt/slides/_rels/slide11.xml.rels><?xml version="1.0" encoding="UTF-8" standalone="yes"?>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5.jpeg"/></Relationships>
</file>

<file path=ppt/slides/_rels/slide13.xml.rels><?xml version="1.0" encoding="UTF-8" standalone="yes"?>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9.jpeg"/></Relationships>
</file>

<file path=ppt/slides/_rels/slide15.xml.rels><?xml version="1.0" encoding="UTF-8" standalone="yes"?>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3.jpeg"/></Relationships>
</file>

<file path=ppt/slides/_rels/slide17.xml.rels><?xml version="1.0" encoding="UTF-8" standalone="yes"?>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7.jpeg"/></Relationships>
</file>

<file path=ppt/slides/_rels/slide19.xml.rels><?xml version="1.0" encoding="UTF-8" standalone="yes"?>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20.xml.rels><?xml version="1.0" encoding="UTF-8" standalone="yes"?>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5.xml.rels><?xml version="1.0" encoding="UTF-8" standalone="yes"?>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7.xml.rels><?xml version="1.0" encoding="UTF-8" standalone="yes"?>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_rels/slide9.xml.rels><?xml version="1.0" encoding="UTF-8" standalone="yes"?>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3969" y="428605"/>
            <a:ext cx="7534500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28766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/>
          <a:lstStyle/>
          <a:p>
            <a:pPr algn="l"/>
            <a:r>
              <a:rPr lang="ru-RU" dirty="0" smtClean="0"/>
              <a:t>      Мама Лена</a:t>
            </a:r>
            <a:endParaRPr lang="ru-RU" dirty="0"/>
          </a:p>
        </p:txBody>
      </p:sp>
      <p:pic>
        <p:nvPicPr>
          <p:cNvPr id="10242" name="Picture 2" descr="C:\Users\User\Desktop\1 сентября 17\IMG_20170923_061105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142852"/>
            <a:ext cx="1571636" cy="1309696"/>
          </a:xfrm>
          <a:prstGeom prst="rect">
            <a:avLst/>
          </a:prstGeom>
          <a:noFill/>
        </p:spPr>
      </p:pic>
      <p:graphicFrame>
        <p:nvGraphicFramePr>
          <p:cNvPr id="6" name="Содержимое 8"/>
          <p:cNvGraphicFramePr>
            <a:graphicFrameLocks/>
          </p:cNvGraphicFramePr>
          <p:nvPr/>
        </p:nvGraphicFramePr>
        <p:xfrm>
          <a:off x="4929190" y="285728"/>
          <a:ext cx="3971924" cy="109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62"/>
                <a:gridCol w="1985962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красивая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рисовать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зайчик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 descr="C:\Users\User\Pictures\2017-11-23 портрет\портрет 00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3892" y="1787180"/>
            <a:ext cx="3115628" cy="4338983"/>
          </a:xfrm>
          <a:prstGeom prst="rect">
            <a:avLst/>
          </a:prstGeom>
          <a:noFill/>
        </p:spPr>
      </p:pic>
      <p:pic>
        <p:nvPicPr>
          <p:cNvPr id="1026" name="Picture 2" descr="C:\Users\User\Desktop\чернов 1 сентября 17\0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000240"/>
            <a:ext cx="3630735" cy="402272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288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571480"/>
            <a:ext cx="6473435" cy="571504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2886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/>
          <a:lstStyle/>
          <a:p>
            <a:pPr algn="l"/>
            <a:r>
              <a:rPr lang="ru-RU" dirty="0" smtClean="0"/>
              <a:t>     Мама Валя</a:t>
            </a:r>
            <a:endParaRPr lang="ru-RU" dirty="0"/>
          </a:p>
        </p:txBody>
      </p:sp>
      <p:pic>
        <p:nvPicPr>
          <p:cNvPr id="6146" name="Picture 2" descr="C:\Users\User\Desktop\1 сентября 17\IMG_20171122_215717_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122407" y="1928802"/>
            <a:ext cx="2376727" cy="4197361"/>
          </a:xfrm>
          <a:prstGeom prst="rect">
            <a:avLst/>
          </a:prstGeom>
          <a:noFill/>
        </p:spPr>
      </p:pic>
      <p:pic>
        <p:nvPicPr>
          <p:cNvPr id="6147" name="Picture 3" descr="C:\Users\User\Desktop\1 сентября 17\IMG_20170903_165515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42852"/>
            <a:ext cx="1000132" cy="1457820"/>
          </a:xfrm>
          <a:prstGeom prst="rect">
            <a:avLst/>
          </a:prstGeom>
          <a:noFill/>
        </p:spPr>
      </p:pic>
      <p:graphicFrame>
        <p:nvGraphicFramePr>
          <p:cNvPr id="7" name="Содержимое 8"/>
          <p:cNvGraphicFramePr>
            <a:graphicFrameLocks/>
          </p:cNvGraphicFramePr>
          <p:nvPr/>
        </p:nvGraphicFramePr>
        <p:xfrm>
          <a:off x="4929190" y="285728"/>
          <a:ext cx="3971924" cy="109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62"/>
                <a:gridCol w="1985962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добрая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готовить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рыбонька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User\Pictures\2017-11-23 портрет\портрет 00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7555" y="2012131"/>
            <a:ext cx="3521820" cy="370288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616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6357982" cy="585791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2574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/>
          <a:lstStyle/>
          <a:p>
            <a:pPr algn="l"/>
            <a:r>
              <a:rPr lang="ru-RU" dirty="0" smtClean="0"/>
              <a:t>      Мама Лена</a:t>
            </a:r>
            <a:endParaRPr lang="ru-RU" dirty="0"/>
          </a:p>
        </p:txBody>
      </p:sp>
      <p:pic>
        <p:nvPicPr>
          <p:cNvPr id="9218" name="Picture 2" descr="C:\Users\User\Desktop\1 сентября 17\IMG_20170903_165638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7" y="214290"/>
            <a:ext cx="1214445" cy="1331973"/>
          </a:xfrm>
          <a:prstGeom prst="rect">
            <a:avLst/>
          </a:prstGeom>
          <a:noFill/>
        </p:spPr>
      </p:pic>
      <p:graphicFrame>
        <p:nvGraphicFramePr>
          <p:cNvPr id="6" name="Содержимое 8"/>
          <p:cNvGraphicFramePr>
            <a:graphicFrameLocks/>
          </p:cNvGraphicFramePr>
          <p:nvPr/>
        </p:nvGraphicFramePr>
        <p:xfrm>
          <a:off x="4929190" y="285728"/>
          <a:ext cx="3971924" cy="109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62"/>
                <a:gridCol w="1985962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любимая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цветы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доча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8" name="Picture 2" descr="C:\Users\User\Pictures\2017-11-23 портрет\портрет 005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8300" y="1625210"/>
            <a:ext cx="3521075" cy="4475943"/>
          </a:xfrm>
          <a:prstGeom prst="rect">
            <a:avLst/>
          </a:prstGeom>
          <a:noFill/>
        </p:spPr>
      </p:pic>
      <p:pic>
        <p:nvPicPr>
          <p:cNvPr id="2050" name="Picture 2" descr="C:\Users\User\Desktop\чернов 1 сентября 17\00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643182"/>
            <a:ext cx="3259691" cy="3000396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4446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62" y="571480"/>
            <a:ext cx="7211208" cy="5429288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585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/>
          <a:lstStyle/>
          <a:p>
            <a:pPr algn="l"/>
            <a:r>
              <a:rPr lang="ru-RU" dirty="0" smtClean="0"/>
              <a:t>      Мама Рая</a:t>
            </a:r>
            <a:endParaRPr lang="ru-RU" dirty="0"/>
          </a:p>
        </p:txBody>
      </p:sp>
      <p:pic>
        <p:nvPicPr>
          <p:cNvPr id="7170" name="Picture 2" descr="C:\Users\User\Desktop\1 сентября 17\IMG_20170903_170101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738803" y="2143116"/>
            <a:ext cx="3239472" cy="3767647"/>
          </a:xfrm>
          <a:prstGeom prst="rect">
            <a:avLst/>
          </a:prstGeom>
          <a:noFill/>
        </p:spPr>
      </p:pic>
      <p:pic>
        <p:nvPicPr>
          <p:cNvPr id="7172" name="Picture 4" descr="C:\Users\User\Desktop\1 сентября 17\IMG_20170903_165936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85728"/>
            <a:ext cx="1098359" cy="1285884"/>
          </a:xfrm>
          <a:prstGeom prst="rect">
            <a:avLst/>
          </a:prstGeom>
          <a:noFill/>
        </p:spPr>
      </p:pic>
      <p:graphicFrame>
        <p:nvGraphicFramePr>
          <p:cNvPr id="11" name="Содержимое 8"/>
          <p:cNvGraphicFramePr>
            <a:graphicFrameLocks/>
          </p:cNvGraphicFramePr>
          <p:nvPr/>
        </p:nvGraphicFramePr>
        <p:xfrm>
          <a:off x="4929190" y="285728"/>
          <a:ext cx="3971924" cy="109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62"/>
                <a:gridCol w="1985962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лучшая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делать</a:t>
                      </a:r>
                      <a:r>
                        <a:rPr lang="ru-RU" baseline="0" dirty="0" smtClean="0"/>
                        <a:t/>
                      </a:r>
                      <a:r>
                        <a:rPr lang="ru-RU" dirty="0" smtClean="0"/>
                        <a:t>картины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котлетка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C:\Users\User\Pictures\2017-11-23 портрет\портрет 00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4678" y="1600200"/>
            <a:ext cx="3308318" cy="4525963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023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85728"/>
            <a:ext cx="6072230" cy="607223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417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/>
          <a:lstStyle/>
          <a:p>
            <a:pPr algn="l"/>
            <a:r>
              <a:rPr lang="ru-RU" dirty="0" smtClean="0"/>
              <a:t>     Мама Лена</a:t>
            </a:r>
            <a:endParaRPr lang="ru-RU" dirty="0"/>
          </a:p>
        </p:txBody>
      </p:sp>
      <p:pic>
        <p:nvPicPr>
          <p:cNvPr id="8194" name="Picture 2" descr="C:\Users\User\Desktop\1 сентября 17\IMG_20170903_165928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14291"/>
            <a:ext cx="1000132" cy="1178373"/>
          </a:xfrm>
          <a:prstGeom prst="rect">
            <a:avLst/>
          </a:prstGeom>
          <a:noFill/>
        </p:spPr>
      </p:pic>
      <p:graphicFrame>
        <p:nvGraphicFramePr>
          <p:cNvPr id="6" name="Содержимое 8"/>
          <p:cNvGraphicFramePr>
            <a:graphicFrameLocks/>
          </p:cNvGraphicFramePr>
          <p:nvPr/>
        </p:nvGraphicFramePr>
        <p:xfrm>
          <a:off x="4929190" y="285728"/>
          <a:ext cx="3971924" cy="109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62"/>
                <a:gridCol w="1985962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умная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готовить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дочечка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146" name="Picture 2" descr="C:\Users\User\Pictures\2017-11-23 портрет\портрет 00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6397" y="1600200"/>
            <a:ext cx="3344880" cy="4525963"/>
          </a:xfrm>
          <a:prstGeom prst="rect">
            <a:avLst/>
          </a:prstGeom>
          <a:noFill/>
        </p:spPr>
      </p:pic>
      <p:pic>
        <p:nvPicPr>
          <p:cNvPr id="1026" name="Picture 2" descr="C:\Users\User\Desktop\1 сентября 17\IMG_20171123_104616_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653642"/>
            <a:ext cx="3154873" cy="449843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616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User\Desktop\images (2)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7820025" cy="5857875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5507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/>
          <a:lstStyle/>
          <a:p>
            <a:pPr algn="l"/>
            <a:r>
              <a:rPr lang="ru-RU" dirty="0" smtClean="0"/>
              <a:t>      Мама Оля</a:t>
            </a:r>
            <a:endParaRPr lang="ru-RU" dirty="0"/>
          </a:p>
        </p:txBody>
      </p:sp>
      <p:pic>
        <p:nvPicPr>
          <p:cNvPr id="2050" name="Picture 2" descr="C:\Users\User\Desktop\1 сентября 17\IMG_20170923_061143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714348" y="2000240"/>
            <a:ext cx="3071834" cy="3895441"/>
          </a:xfrm>
          <a:prstGeom prst="rect">
            <a:avLst/>
          </a:prstGeom>
          <a:noFill/>
        </p:spPr>
      </p:pic>
      <p:pic>
        <p:nvPicPr>
          <p:cNvPr id="2051" name="Picture 3" descr="C:\Users\User\Desktop\1 сентября 17\IMG_20170923_061206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9" y="214289"/>
            <a:ext cx="1071570" cy="1467375"/>
          </a:xfrm>
          <a:prstGeom prst="rect">
            <a:avLst/>
          </a:prstGeom>
          <a:noFill/>
        </p:spPr>
      </p:pic>
      <p:graphicFrame>
        <p:nvGraphicFramePr>
          <p:cNvPr id="14" name="Содержимое 8"/>
          <p:cNvGraphicFramePr>
            <a:graphicFrameLocks/>
          </p:cNvGraphicFramePr>
          <p:nvPr/>
        </p:nvGraphicFramePr>
        <p:xfrm>
          <a:off x="4786314" y="285728"/>
          <a:ext cx="4038598" cy="1098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299"/>
                <a:gridCol w="2019299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 marL="92975" marR="9297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красивая</a:t>
                      </a:r>
                      <a:endParaRPr lang="ru-RU" dirty="0"/>
                    </a:p>
                  </a:txBody>
                  <a:tcPr marL="92975" marR="92975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 marL="92975" marR="9297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стирать</a:t>
                      </a:r>
                      <a:endParaRPr lang="ru-RU" dirty="0"/>
                    </a:p>
                  </a:txBody>
                  <a:tcPr marL="92975" marR="92975"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 marL="92975" marR="92975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сынок</a:t>
                      </a:r>
                      <a:endParaRPr lang="ru-RU" dirty="0"/>
                    </a:p>
                  </a:txBody>
                  <a:tcPr marL="92975" marR="92975"/>
                </a:tc>
              </a:tr>
            </a:tbl>
          </a:graphicData>
        </a:graphic>
      </p:graphicFrame>
      <p:pic>
        <p:nvPicPr>
          <p:cNvPr id="8194" name="Picture 2" descr="C:\Users\User\Pictures\2017-11-23 портрет\портрет 00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30297" y="2000240"/>
            <a:ext cx="3119543" cy="4125923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4477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7595113" cy="5689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6213487" cy="621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Tm="2917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/>
          <a:lstStyle/>
          <a:p>
            <a:pPr algn="l"/>
            <a:r>
              <a:rPr lang="ru-RU" dirty="0" smtClean="0"/>
              <a:t>      Мама Рита</a:t>
            </a:r>
            <a:endParaRPr lang="ru-RU" dirty="0"/>
          </a:p>
        </p:txBody>
      </p:sp>
      <p:pic>
        <p:nvPicPr>
          <p:cNvPr id="3074" name="Picture 2" descr="C:\Users\User\Desktop\1 сентября 17\IMG_20170903_170008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928802"/>
            <a:ext cx="2477740" cy="4054485"/>
          </a:xfrm>
          <a:prstGeom prst="rect">
            <a:avLst/>
          </a:prstGeom>
          <a:noFill/>
        </p:spPr>
      </p:pic>
      <p:pic>
        <p:nvPicPr>
          <p:cNvPr id="3075" name="Picture 3" descr="C:\Users\User\Desktop\1 сентября 17\IMG_20170923_061158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42852"/>
            <a:ext cx="1285884" cy="1466149"/>
          </a:xfrm>
          <a:prstGeom prst="rect">
            <a:avLst/>
          </a:prstGeom>
          <a:noFill/>
        </p:spPr>
      </p:pic>
      <p:graphicFrame>
        <p:nvGraphicFramePr>
          <p:cNvPr id="7" name="Содержимое 8"/>
          <p:cNvGraphicFramePr>
            <a:graphicFrameLocks/>
          </p:cNvGraphicFramePr>
          <p:nvPr/>
        </p:nvGraphicFramePr>
        <p:xfrm>
          <a:off x="4929190" y="285728"/>
          <a:ext cx="3971924" cy="109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62"/>
                <a:gridCol w="1985962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хорошая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петь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котенок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170" name="Picture 2" descr="C:\Users\User\Pictures\2017-11-23 портрет\портрет 00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78300" y="1653681"/>
            <a:ext cx="3521075" cy="441900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242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7508018" cy="5214974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198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680068"/>
          </a:xfrm>
        </p:spPr>
        <p:txBody>
          <a:bodyPr/>
          <a:lstStyle/>
          <a:p>
            <a:pPr algn="l"/>
            <a:r>
              <a:rPr lang="ru-RU" dirty="0" smtClean="0"/>
              <a:t>      Мама Оля</a:t>
            </a:r>
            <a:endParaRPr lang="ru-RU" dirty="0"/>
          </a:p>
        </p:txBody>
      </p:sp>
      <p:pic>
        <p:nvPicPr>
          <p:cNvPr id="4098" name="Picture 2" descr="C:\Users\User\Desktop\1 сентября 17\IMG_20170903_165749_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857224" y="2238895"/>
            <a:ext cx="3121051" cy="3726152"/>
          </a:xfrm>
          <a:prstGeom prst="rect">
            <a:avLst/>
          </a:prstGeom>
          <a:noFill/>
        </p:spPr>
      </p:pic>
      <p:pic>
        <p:nvPicPr>
          <p:cNvPr id="4099" name="Picture 3" descr="C:\Users\User\Desktop\1 сентября 17\IMG_20170903_170044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214290"/>
            <a:ext cx="1214445" cy="1391737"/>
          </a:xfrm>
          <a:prstGeom prst="rect">
            <a:avLst/>
          </a:prstGeom>
          <a:noFill/>
        </p:spPr>
      </p:pic>
      <p:graphicFrame>
        <p:nvGraphicFramePr>
          <p:cNvPr id="7" name="Содержимое 8"/>
          <p:cNvGraphicFramePr>
            <a:graphicFrameLocks/>
          </p:cNvGraphicFramePr>
          <p:nvPr/>
        </p:nvGraphicFramePr>
        <p:xfrm>
          <a:off x="4929190" y="285728"/>
          <a:ext cx="3971924" cy="109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62"/>
                <a:gridCol w="1985962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любимая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ирисы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солнышко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User\Pictures\2017-11-23 портрет\портрет 00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10089" y="2000240"/>
            <a:ext cx="3389286" cy="387662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5428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Без названия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642918"/>
            <a:ext cx="7219656" cy="5407773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448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751506"/>
          </a:xfrm>
        </p:spPr>
        <p:txBody>
          <a:bodyPr/>
          <a:lstStyle/>
          <a:p>
            <a:pPr algn="l"/>
            <a:r>
              <a:rPr lang="ru-RU" dirty="0" smtClean="0"/>
              <a:t>    Мама Настя</a:t>
            </a:r>
            <a:endParaRPr lang="ru-RU" dirty="0"/>
          </a:p>
        </p:txBody>
      </p:sp>
      <p:pic>
        <p:nvPicPr>
          <p:cNvPr id="5122" name="Picture 2" descr="C:\Users\User\Desktop\1 сентября 17\IMG_20171122_215917_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055686" y="2315369"/>
            <a:ext cx="2801933" cy="3732083"/>
          </a:xfrm>
          <a:prstGeom prst="rect">
            <a:avLst/>
          </a:prstGeom>
          <a:noFill/>
        </p:spPr>
      </p:pic>
      <p:pic>
        <p:nvPicPr>
          <p:cNvPr id="5123" name="Picture 3" descr="C:\Users\User\Desktop\1 сентября 17\IMG_20170923_061123_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14291"/>
            <a:ext cx="928694" cy="1553776"/>
          </a:xfrm>
          <a:prstGeom prst="rect">
            <a:avLst/>
          </a:prstGeom>
          <a:noFill/>
        </p:spPr>
      </p:pic>
      <p:graphicFrame>
        <p:nvGraphicFramePr>
          <p:cNvPr id="7" name="Содержимое 8"/>
          <p:cNvGraphicFramePr>
            <a:graphicFrameLocks/>
          </p:cNvGraphicFramePr>
          <p:nvPr/>
        </p:nvGraphicFramePr>
        <p:xfrm>
          <a:off x="4929190" y="285728"/>
          <a:ext cx="3971924" cy="109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962"/>
                <a:gridCol w="1985962"/>
              </a:tblGrid>
              <a:tr h="257164">
                <a:tc>
                  <a:txBody>
                    <a:bodyPr/>
                    <a:lstStyle/>
                    <a:p>
                      <a:r>
                        <a:rPr lang="ru-RU" dirty="0" smtClean="0"/>
                        <a:t>Самая, самая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добрая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Любит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убирать</a:t>
                      </a:r>
                      <a:endParaRPr lang="ru-RU" dirty="0"/>
                    </a:p>
                  </a:txBody>
                  <a:tcPr/>
                </a:tc>
              </a:tr>
              <a:tr h="366765">
                <a:tc>
                  <a:txBody>
                    <a:bodyPr/>
                    <a:lstStyle/>
                    <a:p>
                      <a:r>
                        <a:rPr lang="ru-RU" dirty="0" smtClean="0"/>
                        <a:t>Меня называет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сыночек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Users\User\Pictures\2017-11-23 портрет\портрет 00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16755" y="1928802"/>
            <a:ext cx="3085740" cy="419736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6084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428579"/>
            <a:ext cx="6429421" cy="6429421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3806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Другая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283</TotalTime>
  <Words>109</Words>
  <PresentationFormat>Экран (4:3)</PresentationFormat>
  <Paragraphs>63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Слайд 1</vt:lpstr>
      <vt:lpstr>      Мама Оля</vt:lpstr>
      <vt:lpstr>Слайд 3</vt:lpstr>
      <vt:lpstr>      Мама Рита</vt:lpstr>
      <vt:lpstr>Слайд 5</vt:lpstr>
      <vt:lpstr>      Мама Оля</vt:lpstr>
      <vt:lpstr>Слайд 7</vt:lpstr>
      <vt:lpstr>    Мама Настя</vt:lpstr>
      <vt:lpstr>Слайд 9</vt:lpstr>
      <vt:lpstr>      Мама Лена</vt:lpstr>
      <vt:lpstr>Слайд 11</vt:lpstr>
      <vt:lpstr>     Мама Валя</vt:lpstr>
      <vt:lpstr>Слайд 13</vt:lpstr>
      <vt:lpstr>      Мама Лена</vt:lpstr>
      <vt:lpstr>Слайд 15</vt:lpstr>
      <vt:lpstr>      Мама Рая</vt:lpstr>
      <vt:lpstr>Слайд 17</vt:lpstr>
      <vt:lpstr>     Мама Лена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33</cp:revision>
  <dcterms:created xsi:type="dcterms:W3CDTF">2017-11-22T18:12:36Z</dcterms:created>
  <dcterms:modified xsi:type="dcterms:W3CDTF">2017-11-24T04:10:51Z</dcterms:modified>
</cp:coreProperties>
</file>