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72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626A0-4B11-4069-8968-B290DA2FFE6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65C88-DB49-430A-9BE8-A8E44FB4D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A823-FF18-47DC-80C0-38F9C0C5673E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11CD-27DC-4F12-894D-74899A9D1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z999.ucoz.ru/load/fgos_noo/3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udocs.exdat.com/docs/index-415389.html?page=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453650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Формирование универсальных учебных действий в  образовательном пространстве начальной школы в условиях внедрения ФГОС НОО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100" b="1" i="1" dirty="0" smtClean="0"/>
              <a:t>Учитель начальных классов Бойко В.Н.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/>
          </a:bodyPr>
          <a:lstStyle/>
          <a:p>
            <a:r>
              <a:rPr lang="ru-RU" sz="4000" u="sng" dirty="0"/>
              <a:t>В чем заключается задача школы?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7427168" cy="3993307"/>
          </a:xfrm>
        </p:spPr>
        <p:txBody>
          <a:bodyPr/>
          <a:lstStyle/>
          <a:p>
            <a:r>
              <a:rPr lang="ru-RU" sz="4400" dirty="0"/>
              <a:t>Формирование у каждого ребенка умения </a:t>
            </a:r>
            <a:r>
              <a:rPr lang="ru-RU" sz="4400" dirty="0" smtClean="0"/>
              <a:t>учиться – </a:t>
            </a:r>
            <a:r>
              <a:rPr lang="ru-RU" sz="4400" dirty="0"/>
              <a:t>учить СЕБЯ.</a:t>
            </a:r>
          </a:p>
        </p:txBody>
      </p:sp>
      <p:pic>
        <p:nvPicPr>
          <p:cNvPr id="389125" name="Picture 114" descr="0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77072"/>
            <a:ext cx="3816424" cy="2232248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u="sng" dirty="0"/>
              <a:t>Приоритетная </a:t>
            </a:r>
            <a:r>
              <a:rPr lang="ru-RU" sz="4000" b="1" u="sng" dirty="0"/>
              <a:t>цель</a:t>
            </a:r>
            <a:r>
              <a:rPr lang="ru-RU" sz="4000" u="sng" dirty="0"/>
              <a:t> школьного образования: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3600" dirty="0"/>
              <a:t>развитие у ученика способности самостоятельно ставить учебную задачу,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проектировать пути их реализации,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контролировать 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/>
              <a:t>	оценивать свои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/>
              <a:t>	достижения.</a:t>
            </a:r>
          </a:p>
        </p:txBody>
      </p:sp>
      <p:pic>
        <p:nvPicPr>
          <p:cNvPr id="5" name="Picture 2" descr="http://az999.ucoz.ru/314027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3933056"/>
            <a:ext cx="2057375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810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i="1" u="sng" dirty="0"/>
              <a:t>Учащийся</a:t>
            </a:r>
            <a:r>
              <a:rPr lang="ru-RU" sz="5400" i="1" dirty="0"/>
              <a:t/>
            </a:r>
            <a:r>
              <a:rPr lang="ru-RU" sz="5400" dirty="0"/>
              <a:t>– «архитектор и строитель» образовательного процесса</a:t>
            </a:r>
          </a:p>
        </p:txBody>
      </p:sp>
      <p:pic>
        <p:nvPicPr>
          <p:cNvPr id="392195" name="Picture 3" descr="j035532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2378224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http://rudocs.exdat.com/pars_docs/tw_refs/416/415389/415389_html_530e61c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8643998" cy="54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81400" y="762000"/>
            <a:ext cx="5105400" cy="5334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/>
            </a:r>
            <a:r>
              <a:rPr lang="ru-RU" sz="4800"/>
              <a:t>Формирование УУД – это надежный путь кардинального повышения качества образования.</a:t>
            </a:r>
          </a:p>
        </p:txBody>
      </p:sp>
      <p:pic>
        <p:nvPicPr>
          <p:cNvPr id="393219" name="Picture 3" descr="j034334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3776663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87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Формирование универсальных учебных действий в  образовательном пространстве начальной школы в условиях внедрения ФГОС НОО  Учитель начальных классов Бойко В.Н. </vt:lpstr>
      <vt:lpstr>В чем заключается задача школы?</vt:lpstr>
      <vt:lpstr>Приоритетная цель школьного образования: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46</cp:revision>
  <dcterms:created xsi:type="dcterms:W3CDTF">2005-12-31T21:16:41Z</dcterms:created>
  <dcterms:modified xsi:type="dcterms:W3CDTF">2021-11-17T15:56:49Z</dcterms:modified>
</cp:coreProperties>
</file>