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photoAlbum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F2A6D-FBBF-4DD4-B72E-C886A6014578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A091F-462F-4D11-BE59-2C8255AD7B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1390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F2A6D-FBBF-4DD4-B72E-C886A6014578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A091F-462F-4D11-BE59-2C8255AD7B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902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F2A6D-FBBF-4DD4-B72E-C886A6014578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A091F-462F-4D11-BE59-2C8255AD7B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6907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F2A6D-FBBF-4DD4-B72E-C886A6014578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A091F-462F-4D11-BE59-2C8255AD7B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085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F2A6D-FBBF-4DD4-B72E-C886A6014578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A091F-462F-4D11-BE59-2C8255AD7B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459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F2A6D-FBBF-4DD4-B72E-C886A6014578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A091F-462F-4D11-BE59-2C8255AD7B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1582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F2A6D-FBBF-4DD4-B72E-C886A6014578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A091F-462F-4D11-BE59-2C8255AD7B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572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F2A6D-FBBF-4DD4-B72E-C886A6014578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A091F-462F-4D11-BE59-2C8255AD7B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4066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F2A6D-FBBF-4DD4-B72E-C886A6014578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A091F-462F-4D11-BE59-2C8255AD7B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3164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F2A6D-FBBF-4DD4-B72E-C886A6014578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A091F-462F-4D11-BE59-2C8255AD7B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7748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F2A6D-FBBF-4DD4-B72E-C886A6014578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A091F-462F-4D11-BE59-2C8255AD7B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680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F2A6D-FBBF-4DD4-B72E-C886A6014578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A091F-462F-4D11-BE59-2C8255AD7B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7446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lide-1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763"/>
            <a:ext cx="9144000" cy="6848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05834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lide-2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763"/>
            <a:ext cx="9144000" cy="6848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959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lide-3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763"/>
            <a:ext cx="9144000" cy="6848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24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lide-4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763"/>
            <a:ext cx="9144000" cy="6848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913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lide-5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763"/>
            <a:ext cx="9144000" cy="6848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8704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lide-6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763"/>
            <a:ext cx="9144000" cy="6848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7692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lide-7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763"/>
            <a:ext cx="9144000" cy="6848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6900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Экран (4:3)</PresentationFormat>
  <Paragraphs>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User</cp:lastModifiedBy>
  <cp:revision>3</cp:revision>
  <dcterms:created xsi:type="dcterms:W3CDTF">2023-10-24T15:25:55Z</dcterms:created>
  <dcterms:modified xsi:type="dcterms:W3CDTF">2023-12-13T14:59:45Z</dcterms:modified>
</cp:coreProperties>
</file>